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66" r:id="rId4"/>
    <p:sldId id="267" r:id="rId5"/>
    <p:sldId id="257" r:id="rId6"/>
    <p:sldId id="258" r:id="rId7"/>
    <p:sldId id="261" r:id="rId8"/>
    <p:sldId id="263" r:id="rId9"/>
    <p:sldId id="264" r:id="rId10"/>
    <p:sldId id="268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D29A-49EF-4A38-85A1-9AF0B5F05C17}" type="datetimeFigureOut">
              <a:rPr lang="it-IT" smtClean="0"/>
              <a:pPr/>
              <a:t>26/03/2019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9C04-0F8E-4E74-A0DA-988CD226DC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D29A-49EF-4A38-85A1-9AF0B5F05C17}" type="datetimeFigureOut">
              <a:rPr lang="it-IT" smtClean="0"/>
              <a:pPr/>
              <a:t>26/03/2019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9C04-0F8E-4E74-A0DA-988CD226DC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D29A-49EF-4A38-85A1-9AF0B5F05C17}" type="datetimeFigureOut">
              <a:rPr lang="it-IT" smtClean="0"/>
              <a:pPr/>
              <a:t>26/03/2019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9C04-0F8E-4E74-A0DA-988CD226DC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D29A-49EF-4A38-85A1-9AF0B5F05C17}" type="datetimeFigureOut">
              <a:rPr lang="it-IT" smtClean="0"/>
              <a:pPr/>
              <a:t>26/03/2019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9C04-0F8E-4E74-A0DA-988CD226DC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D29A-49EF-4A38-85A1-9AF0B5F05C17}" type="datetimeFigureOut">
              <a:rPr lang="it-IT" smtClean="0"/>
              <a:pPr/>
              <a:t>26/03/2019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9C04-0F8E-4E74-A0DA-988CD226DC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D29A-49EF-4A38-85A1-9AF0B5F05C17}" type="datetimeFigureOut">
              <a:rPr lang="it-IT" smtClean="0"/>
              <a:pPr/>
              <a:t>26/03/2019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9C04-0F8E-4E74-A0DA-988CD226DC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D29A-49EF-4A38-85A1-9AF0B5F05C17}" type="datetimeFigureOut">
              <a:rPr lang="it-IT" smtClean="0"/>
              <a:pPr/>
              <a:t>26/03/2019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9C04-0F8E-4E74-A0DA-988CD226DC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D29A-49EF-4A38-85A1-9AF0B5F05C17}" type="datetimeFigureOut">
              <a:rPr lang="it-IT" smtClean="0"/>
              <a:pPr/>
              <a:t>26/03/2019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9C04-0F8E-4E74-A0DA-988CD226DC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D29A-49EF-4A38-85A1-9AF0B5F05C17}" type="datetimeFigureOut">
              <a:rPr lang="it-IT" smtClean="0"/>
              <a:pPr/>
              <a:t>26/03/2019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9C04-0F8E-4E74-A0DA-988CD226DC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D29A-49EF-4A38-85A1-9AF0B5F05C17}" type="datetimeFigureOut">
              <a:rPr lang="it-IT" smtClean="0"/>
              <a:pPr/>
              <a:t>26/03/2019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9C04-0F8E-4E74-A0DA-988CD226DC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D29A-49EF-4A38-85A1-9AF0B5F05C17}" type="datetimeFigureOut">
              <a:rPr lang="it-IT" smtClean="0"/>
              <a:pPr/>
              <a:t>26/03/2019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9C04-0F8E-4E74-A0DA-988CD226DC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BD29A-49EF-4A38-85A1-9AF0B5F05C17}" type="datetimeFigureOut">
              <a:rPr lang="it-IT" smtClean="0"/>
              <a:pPr/>
              <a:t>26/03/2019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99C04-0F8E-4E74-A0DA-988CD226DC9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68960"/>
            <a:ext cx="3856633" cy="332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2915816" y="1124744"/>
            <a:ext cx="37444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POLLICINO</a:t>
            </a:r>
          </a:p>
          <a:p>
            <a:pPr algn="ctr"/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427984" y="3284984"/>
            <a:ext cx="4716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ESPERIENZA TEATRALE CON IL “KAMISHIBAY”</a:t>
            </a:r>
          </a:p>
          <a:p>
            <a:r>
              <a:rPr lang="it-IT" dirty="0" smtClean="0"/>
              <a:t>Gli alunni delle classi II A e II B , III A e IVA  della scuola primaria “V.M</a:t>
            </a:r>
            <a:r>
              <a:rPr lang="it-IT" dirty="0" smtClean="0"/>
              <a:t>.</a:t>
            </a:r>
            <a:r>
              <a:rPr lang="it-IT" dirty="0" smtClean="0"/>
              <a:t> MASELLI” sono stati spettatori e protagonisti  della rappresentazione della fiaba di POLLICINO.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204864"/>
            <a:ext cx="3385794" cy="42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41243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28092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5940152" cy="356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514600"/>
            <a:ext cx="28670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512149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04664"/>
            <a:ext cx="3168352" cy="596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624735" cy="520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836712"/>
            <a:ext cx="3276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816424" cy="510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51380"/>
            <a:ext cx="4752528" cy="327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140968"/>
            <a:ext cx="35528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4603229" cy="361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88840"/>
            <a:ext cx="416242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4230427" cy="415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52736"/>
            <a:ext cx="427672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4431578" cy="466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42</Words>
  <Application>Microsoft Office PowerPoint</Application>
  <PresentationFormat>Presentazione su schermo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8</cp:revision>
  <dcterms:created xsi:type="dcterms:W3CDTF">2019-03-26T07:26:09Z</dcterms:created>
  <dcterms:modified xsi:type="dcterms:W3CDTF">2019-03-26T08:24:35Z</dcterms:modified>
</cp:coreProperties>
</file>